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68" r:id="rId4"/>
    <p:sldId id="269" r:id="rId5"/>
    <p:sldId id="280" r:id="rId6"/>
    <p:sldId id="259" r:id="rId7"/>
    <p:sldId id="281" r:id="rId8"/>
    <p:sldId id="258" r:id="rId9"/>
    <p:sldId id="272" r:id="rId10"/>
    <p:sldId id="285" r:id="rId11"/>
    <p:sldId id="279" r:id="rId12"/>
    <p:sldId id="264" r:id="rId13"/>
    <p:sldId id="287" r:id="rId14"/>
    <p:sldId id="288" r:id="rId15"/>
    <p:sldId id="273" r:id="rId16"/>
    <p:sldId id="265" r:id="rId17"/>
    <p:sldId id="266" r:id="rId18"/>
    <p:sldId id="282" r:id="rId19"/>
    <p:sldId id="278" r:id="rId20"/>
    <p:sldId id="274" r:id="rId21"/>
    <p:sldId id="275" r:id="rId22"/>
    <p:sldId id="276" r:id="rId23"/>
    <p:sldId id="277" r:id="rId24"/>
    <p:sldId id="286" r:id="rId25"/>
    <p:sldId id="283" r:id="rId26"/>
    <p:sldId id="290" r:id="rId27"/>
    <p:sldId id="284" r:id="rId28"/>
    <p:sldId id="289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27" autoAdjust="0"/>
    <p:restoredTop sz="94660"/>
  </p:normalViewPr>
  <p:slideViewPr>
    <p:cSldViewPr snapToGrid="0">
      <p:cViewPr>
        <p:scale>
          <a:sx n="75" d="100"/>
          <a:sy n="75" d="100"/>
        </p:scale>
        <p:origin x="2500" y="1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8CFE8D-CD9B-49D4-B5DB-7ECA6ABCEC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EE8EA2-A01E-4503-885F-8078B755C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7B042B-44E6-4F14-81DE-48B04B6DE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AA702-9EF3-46E1-9CF4-BE1C3DCAE702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28A2EB-83BA-4C27-818F-764ADDC45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95CBBE-C56E-4ACF-B65A-CC49E5781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CF0EF-18C3-47A8-8B9A-434FFF7EFE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087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D3ABF8-0270-40C8-B7C6-562860C2D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91A047F-529D-47E2-A147-DBD4EE90C7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D21E6E-A173-4696-A791-A7A2EC00A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AA702-9EF3-46E1-9CF4-BE1C3DCAE702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2F64CD-0424-4BAC-B0AC-DF2E50FCC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928659-65A6-4834-9673-0702A977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CF0EF-18C3-47A8-8B9A-434FFF7EFE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333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069B816-8F75-484B-83A3-264A38342C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7884D2-C1D5-4C99-AED5-85D2C3521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E36DA1-5584-4D46-ABBF-26C3EAA17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AA702-9EF3-46E1-9CF4-BE1C3DCAE702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6FF80A-7EBD-4A7B-81F7-4EAC51A47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C58357-950A-4C55-A0F2-7795872C6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CF0EF-18C3-47A8-8B9A-434FFF7EFE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341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BC7D4-C012-4053-8D8C-CE7C2F9FE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4DB02F-8238-4F3A-A964-047B62D78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76497C-DFF1-41A7-9547-99D15757C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AA702-9EF3-46E1-9CF4-BE1C3DCAE702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D6E73F-AFDC-4C26-BD97-FC9FFB5CF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1E9154-CE8D-49D3-8C86-5FFA8BD84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CF0EF-18C3-47A8-8B9A-434FFF7EFE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992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049F84-D1DC-4BE2-BA35-BE007C105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DD4A2B-9B98-4020-A5CE-6B93C65C3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0FDEBC-945E-4C0D-B1B0-AAA1242CD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AA702-9EF3-46E1-9CF4-BE1C3DCAE702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A98A34-1BB6-464B-BE6A-F6DDC8A82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E27447-9B9C-439F-A827-8AC4415D5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CF0EF-18C3-47A8-8B9A-434FFF7EFE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12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E6BDB-9EB9-4F34-BF8C-49C76E19E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0A9721-6837-4AF6-8B5E-CADB02AFE9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2545FE-7074-47A3-ABC2-14ADA865B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7EDF12-F4BB-4C5B-B260-5C4B8DD7C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AA702-9EF3-46E1-9CF4-BE1C3DCAE702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D7D7B0-6410-4509-A5D8-985DA6466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B6DBDF-0A3E-4B82-9316-9A03F2F61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CF0EF-18C3-47A8-8B9A-434FFF7EFE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257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440DF7-92F9-4F7E-B720-0089A50BC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36FC0A-334A-40A4-A406-9FFBDCA47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57CFA5-B197-4DAC-9C49-F003779704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78881EF-E18B-4A83-A832-EAFE1696EE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B39F22F-65E3-4371-BBD1-DA59FD5FE4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9C5E45C-078B-433C-AB06-47F39DA4E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AA702-9EF3-46E1-9CF4-BE1C3DCAE702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CBBA5A8-57ED-41C1-82EE-610866AB3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89E1DC-7D47-4B40-A815-1D53AFE6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CF0EF-18C3-47A8-8B9A-434FFF7EFE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851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82F548-313E-4A75-82B8-5A7405278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AFF7355-463C-4567-B5C6-CA0FB31B4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AA702-9EF3-46E1-9CF4-BE1C3DCAE702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A495C6-9AEE-4F94-B88B-F816ABC47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7BE9DA-7270-4342-A88D-AD3E1D337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CF0EF-18C3-47A8-8B9A-434FFF7EFE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645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2FB5F44-7083-4245-86A9-5C84A6D67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AA702-9EF3-46E1-9CF4-BE1C3DCAE702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8EACE3-428E-450E-B5C2-8EFBB35E4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6132F7-33B6-43F7-B55B-2BEA8F888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CF0EF-18C3-47A8-8B9A-434FFF7EFE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554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26F068-F4C4-42C8-89F8-D78A84C9C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FF3B3B-5F75-4A19-B441-6C49B44C8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75772D-FACB-49F6-A1E1-28E6CBECFE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AD6B1B-7775-42DE-BD09-EC8C12D4E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AA702-9EF3-46E1-9CF4-BE1C3DCAE702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3C97DD-B65D-4E83-A365-583F33354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12BAE6-41DB-4E14-BCA9-1054E33BD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CF0EF-18C3-47A8-8B9A-434FFF7EFE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80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66F3EF-42E4-421D-9AFA-CAE99BCA6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8A0E549-E2D3-4E44-8205-2B52FDAE21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DA1AF9-5D83-4282-91A1-CA4A448CF3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C71E69-95A3-4BFB-9756-3C9DBC1B8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AA702-9EF3-46E1-9CF4-BE1C3DCAE702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F0809A-0EDF-455E-8BA8-F3E14C56F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4DC1D4-BAB4-476E-BB91-92ECEDE3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CF0EF-18C3-47A8-8B9A-434FFF7EFE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928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ADD89F0-1DD3-4B1B-9B3C-37C2FACBC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AAEC24-A68F-4CC8-9C84-0A0E316E9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55D0B4-9361-453C-917C-A991513F30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AA702-9EF3-46E1-9CF4-BE1C3DCAE702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3211AE-0ECE-4F4D-84A1-75999E43B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D8BC51-393B-4895-B7E3-7FBA5183B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CF0EF-18C3-47A8-8B9A-434FFF7EFE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71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C59EC6-2496-4AB8-9B9F-C71211C9C5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0513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결정그래프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합성곱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인공신경망을 통한 소재의 생성 에너지 예측</a:t>
            </a:r>
            <a:b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b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803148F-0689-4663-8CEE-10CBD0E9F9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92613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이현기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서동화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+mj-cs"/>
            </a:endParaRPr>
          </a:p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울산과학기술원 에너지화학공학과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57864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77F998D-97B2-4B8F-9436-33702B6366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553" t="12108"/>
          <a:stretch/>
        </p:blipFill>
        <p:spPr>
          <a:xfrm>
            <a:off x="920817" y="1145883"/>
            <a:ext cx="5175183" cy="481388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D9E5EE4-95AA-4B53-ACEB-C6B6359FF8EE}"/>
              </a:ext>
            </a:extLst>
          </p:cNvPr>
          <p:cNvSpPr/>
          <p:nvPr/>
        </p:nvSpPr>
        <p:spPr>
          <a:xfrm>
            <a:off x="6709228" y="3085876"/>
            <a:ext cx="497477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/>
              <a:t>Nickel= [0, 0, 0, 0, 0, 0, 0, 0, 0, 1, 0, 0, 0, 0, 0, 0, 0, 0, 0, 0, 0, 1, 0, 0, 0, 0, 0]</a:t>
            </a:r>
            <a:endParaRPr lang="ko-KR" altLang="en-US" sz="2800" b="1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417BC18-80F2-43A8-A508-6BD489E352DA}"/>
              </a:ext>
            </a:extLst>
          </p:cNvPr>
          <p:cNvSpPr txBox="1">
            <a:spLocks/>
          </p:cNvSpPr>
          <p:nvPr/>
        </p:nvSpPr>
        <p:spPr>
          <a:xfrm>
            <a:off x="419100" y="238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본문</a:t>
            </a:r>
          </a:p>
        </p:txBody>
      </p:sp>
    </p:spTree>
    <p:extLst>
      <p:ext uri="{BB962C8B-B14F-4D97-AF65-F5344CB8AC3E}">
        <p14:creationId xmlns:p14="http://schemas.microsoft.com/office/powerpoint/2010/main" val="1222756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6C6E9D8-E5CF-4A12-AAB4-180D886839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71244" y="1619144"/>
            <a:ext cx="10424863" cy="36197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C53C37F-FCF9-45AC-AFED-B86ACDA963EC}"/>
              </a:ext>
            </a:extLst>
          </p:cNvPr>
          <p:cNvPicPr/>
          <p:nvPr/>
        </p:nvPicPr>
        <p:blipFill rotWithShape="1">
          <a:blip r:embed="rId3"/>
          <a:srcRect l="-149" t="45694" r="149" b="4337"/>
          <a:stretch/>
        </p:blipFill>
        <p:spPr>
          <a:xfrm>
            <a:off x="3810952" y="5455920"/>
            <a:ext cx="5097415" cy="1029001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80ED3FB8-19E6-48FA-9334-E8B92A154700}"/>
              </a:ext>
            </a:extLst>
          </p:cNvPr>
          <p:cNvSpPr txBox="1">
            <a:spLocks/>
          </p:cNvSpPr>
          <p:nvPr/>
        </p:nvSpPr>
        <p:spPr>
          <a:xfrm>
            <a:off x="419100" y="238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본문</a:t>
            </a:r>
          </a:p>
        </p:txBody>
      </p:sp>
    </p:spTree>
    <p:extLst>
      <p:ext uri="{BB962C8B-B14F-4D97-AF65-F5344CB8AC3E}">
        <p14:creationId xmlns:p14="http://schemas.microsoft.com/office/powerpoint/2010/main" val="516167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B3AE61C-8F0E-4016-BB4B-AE3933A80B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31" b="-1"/>
          <a:stretch/>
        </p:blipFill>
        <p:spPr>
          <a:xfrm>
            <a:off x="-200026" y="714375"/>
            <a:ext cx="13062859" cy="6143625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5A1064D3-9C26-4B5F-BF5F-3C47F4F15CFC}"/>
              </a:ext>
            </a:extLst>
          </p:cNvPr>
          <p:cNvSpPr txBox="1">
            <a:spLocks/>
          </p:cNvSpPr>
          <p:nvPr/>
        </p:nvSpPr>
        <p:spPr>
          <a:xfrm>
            <a:off x="419100" y="238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본문</a:t>
            </a:r>
          </a:p>
        </p:txBody>
      </p:sp>
    </p:spTree>
    <p:extLst>
      <p:ext uri="{BB962C8B-B14F-4D97-AF65-F5344CB8AC3E}">
        <p14:creationId xmlns:p14="http://schemas.microsoft.com/office/powerpoint/2010/main" val="177284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92DBA5C-16F1-41E7-88C9-FD87825F334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689" y="2148840"/>
            <a:ext cx="8931911" cy="7704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DE9091A-6393-4190-9079-2CE67FB3921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867" y="3676650"/>
            <a:ext cx="8305033" cy="770407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440FE157-5E0A-4826-9780-AF77B352F695}"/>
              </a:ext>
            </a:extLst>
          </p:cNvPr>
          <p:cNvSpPr txBox="1">
            <a:spLocks/>
          </p:cNvSpPr>
          <p:nvPr/>
        </p:nvSpPr>
        <p:spPr>
          <a:xfrm>
            <a:off x="419100" y="238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본문</a:t>
            </a:r>
          </a:p>
        </p:txBody>
      </p:sp>
    </p:spTree>
    <p:extLst>
      <p:ext uri="{BB962C8B-B14F-4D97-AF65-F5344CB8AC3E}">
        <p14:creationId xmlns:p14="http://schemas.microsoft.com/office/powerpoint/2010/main" val="2860364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3DB4B7C-26FD-457B-A721-5928C563D1C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345" y="1536699"/>
            <a:ext cx="9323790" cy="1241657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824CFD0-E08F-4955-A193-3E81AA09CCC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644" y="3111500"/>
            <a:ext cx="9323793" cy="2420302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4A624A41-4E5D-4E7F-BA1E-AD050FAA4944}"/>
              </a:ext>
            </a:extLst>
          </p:cNvPr>
          <p:cNvSpPr txBox="1">
            <a:spLocks/>
          </p:cNvSpPr>
          <p:nvPr/>
        </p:nvSpPr>
        <p:spPr>
          <a:xfrm>
            <a:off x="419100" y="238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본문</a:t>
            </a:r>
          </a:p>
        </p:txBody>
      </p:sp>
    </p:spTree>
    <p:extLst>
      <p:ext uri="{BB962C8B-B14F-4D97-AF65-F5344CB8AC3E}">
        <p14:creationId xmlns:p14="http://schemas.microsoft.com/office/powerpoint/2010/main" val="4242118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A3370E1-9835-4E70-84E8-2039F9D732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17152" y="1614488"/>
            <a:ext cx="7275132" cy="293908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B2A41DF6-8D0D-40D0-A539-A1EDF08354DE}"/>
              </a:ext>
            </a:extLst>
          </p:cNvPr>
          <p:cNvSpPr txBox="1">
            <a:spLocks/>
          </p:cNvSpPr>
          <p:nvPr/>
        </p:nvSpPr>
        <p:spPr>
          <a:xfrm>
            <a:off x="419100" y="238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본문</a:t>
            </a:r>
          </a:p>
        </p:txBody>
      </p:sp>
    </p:spTree>
    <p:extLst>
      <p:ext uri="{BB962C8B-B14F-4D97-AF65-F5344CB8AC3E}">
        <p14:creationId xmlns:p14="http://schemas.microsoft.com/office/powerpoint/2010/main" val="3575290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forum.deepchem.io/uploads/default/original/1X/a75e2b890ef07aaa86c06106653b736f7bedb51b.png">
            <a:extLst>
              <a:ext uri="{FF2B5EF4-FFF2-40B4-BE49-F238E27FC236}">
                <a16:creationId xmlns:a16="http://schemas.microsoft.com/office/drawing/2014/main" id="{D870476C-82CF-46C3-B579-ECA8F8BA75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52"/>
          <a:stretch/>
        </p:blipFill>
        <p:spPr bwMode="auto">
          <a:xfrm>
            <a:off x="1342690" y="179614"/>
            <a:ext cx="9201820" cy="649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680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forum.deepchem.io/uploads/default/original/1X/68f53a4c64abf6d5af7106b17d165652e594f2db.png">
            <a:extLst>
              <a:ext uri="{FF2B5EF4-FFF2-40B4-BE49-F238E27FC236}">
                <a16:creationId xmlns:a16="http://schemas.microsoft.com/office/drawing/2014/main" id="{E420BCD0-CA92-48CD-897A-4A029791D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0" y="627063"/>
            <a:ext cx="8648700" cy="578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78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917F697-4685-4860-9741-26D92ECD22F8}"/>
              </a:ext>
            </a:extLst>
          </p:cNvPr>
          <p:cNvSpPr txBox="1">
            <a:spLocks/>
          </p:cNvSpPr>
          <p:nvPr/>
        </p:nvSpPr>
        <p:spPr>
          <a:xfrm>
            <a:off x="1524000" y="50323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 가능한 인공지능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BD73F75-C71B-42D0-BD92-1230CB244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612" y="2890837"/>
            <a:ext cx="315277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90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34E00CE-3167-447F-AF17-28ABCF2B7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59" y="1167762"/>
            <a:ext cx="10757174" cy="353186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F997BF3-8369-42A1-8121-00CA6E8D2B15}"/>
              </a:ext>
            </a:extLst>
          </p:cNvPr>
          <p:cNvSpPr/>
          <p:nvPr/>
        </p:nvSpPr>
        <p:spPr>
          <a:xfrm>
            <a:off x="4896050" y="5431145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3200" dirty="0"/>
              <a:t> CVPR 2016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602795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1DE37-21E6-4155-8580-3018AB56D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38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Abstract 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A917F697-4685-4860-9741-26D92ECD22F8}"/>
              </a:ext>
            </a:extLst>
          </p:cNvPr>
          <p:cNvSpPr txBox="1">
            <a:spLocks/>
          </p:cNvSpPr>
          <p:nvPr/>
        </p:nvSpPr>
        <p:spPr>
          <a:xfrm>
            <a:off x="1524000" y="203993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활용한 소재 탐색 기법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CGCNN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소개 및 활용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Tutorial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1875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joungheekim.github.io/img/in-post/2020/2020-09-29/cam_example.png">
            <a:extLst>
              <a:ext uri="{FF2B5EF4-FFF2-40B4-BE49-F238E27FC236}">
                <a16:creationId xmlns:a16="http://schemas.microsoft.com/office/drawing/2014/main" id="{FB54C8C2-ADBB-44D9-8535-01711F7B2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" y="1287082"/>
            <a:ext cx="11099800" cy="551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372AEA28-9163-4F12-BB88-9AD08C227897}"/>
              </a:ext>
            </a:extLst>
          </p:cNvPr>
          <p:cNvSpPr txBox="1">
            <a:spLocks/>
          </p:cNvSpPr>
          <p:nvPr/>
        </p:nvSpPr>
        <p:spPr>
          <a:xfrm>
            <a:off x="419100" y="238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Class Activation Mapping 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8145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joungheekim.github.io/img/in-post/2020/2020-09-29/formal_structure.png">
            <a:extLst>
              <a:ext uri="{FF2B5EF4-FFF2-40B4-BE49-F238E27FC236}">
                <a16:creationId xmlns:a16="http://schemas.microsoft.com/office/drawing/2014/main" id="{D487F952-C2AC-4923-8BFC-84A4E1272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7988"/>
            <a:ext cx="12192000" cy="350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507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joungheekim.github.io/img/in-post/2020/2020-09-29/suggest_structure.png">
            <a:extLst>
              <a:ext uri="{FF2B5EF4-FFF2-40B4-BE49-F238E27FC236}">
                <a16:creationId xmlns:a16="http://schemas.microsoft.com/office/drawing/2014/main" id="{3D78450F-5E51-4817-BEAB-2F953D844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5600"/>
            <a:ext cx="12251606" cy="358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CB0F1EB-03E4-4C78-AF66-A4ED3D4D7F8D}"/>
              </a:ext>
            </a:extLst>
          </p:cNvPr>
          <p:cNvSpPr/>
          <p:nvPr/>
        </p:nvSpPr>
        <p:spPr>
          <a:xfrm>
            <a:off x="8467725" y="1905000"/>
            <a:ext cx="847725" cy="22764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379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joungheekim.github.io/img/in-post/2020/2020-09-29/cam_adaptation.png">
            <a:extLst>
              <a:ext uri="{FF2B5EF4-FFF2-40B4-BE49-F238E27FC236}">
                <a16:creationId xmlns:a16="http://schemas.microsoft.com/office/drawing/2014/main" id="{BC7139B2-0D9D-496B-AFC2-7817CE5A4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7700"/>
            <a:ext cx="121920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5293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https://joungheekim.github.io/img/in-post/2020/2020-09-29/class_cam_compare.png">
            <a:extLst>
              <a:ext uri="{FF2B5EF4-FFF2-40B4-BE49-F238E27FC236}">
                <a16:creationId xmlns:a16="http://schemas.microsoft.com/office/drawing/2014/main" id="{61234038-0BA4-4FE2-9268-0855C9C12B6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51" y="1541986"/>
            <a:ext cx="10735697" cy="37740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0101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journals.aps.org/prl/article/10.1103/PhysRevLett.120.145301/figures/3/medium">
            <a:extLst>
              <a:ext uri="{FF2B5EF4-FFF2-40B4-BE49-F238E27FC236}">
                <a16:creationId xmlns:a16="http://schemas.microsoft.com/office/drawing/2014/main" id="{504FDD95-9A43-4503-BA74-00EDAF53E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16"/>
          <a:stretch/>
        </p:blipFill>
        <p:spPr bwMode="auto">
          <a:xfrm>
            <a:off x="385135" y="2494509"/>
            <a:ext cx="5565722" cy="232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journals.aps.org/prl/article/10.1103/PhysRevLett.120.145301/figures/3/medium">
            <a:extLst>
              <a:ext uri="{FF2B5EF4-FFF2-40B4-BE49-F238E27FC236}">
                <a16:creationId xmlns:a16="http://schemas.microsoft.com/office/drawing/2014/main" id="{5B6ED7A8-1580-467B-9ECC-E52D70517F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59"/>
          <a:stretch/>
        </p:blipFill>
        <p:spPr bwMode="auto">
          <a:xfrm>
            <a:off x="6432090" y="1180967"/>
            <a:ext cx="5565722" cy="449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6236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139E3E-156A-4DE6-B2CF-380A019D32EF}"/>
              </a:ext>
            </a:extLst>
          </p:cNvPr>
          <p:cNvSpPr txBox="1">
            <a:spLocks/>
          </p:cNvSpPr>
          <p:nvPr/>
        </p:nvSpPr>
        <p:spPr>
          <a:xfrm>
            <a:off x="419100" y="238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결론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7BD6BF-CF39-4A35-942B-F504D814D2DA}"/>
              </a:ext>
            </a:extLst>
          </p:cNvPr>
          <p:cNvSpPr/>
          <p:nvPr/>
        </p:nvSpPr>
        <p:spPr>
          <a:xfrm>
            <a:off x="1207873" y="2310795"/>
            <a:ext cx="9441077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/>
              <a:t>CGCNN</a:t>
            </a:r>
            <a:r>
              <a:rPr lang="ko-KR" altLang="en-US" sz="3600" dirty="0"/>
              <a:t>은 결정 구조가 그래프로 </a:t>
            </a:r>
            <a:endParaRPr lang="en-US" altLang="ko-KR" sz="3600" dirty="0"/>
          </a:p>
          <a:p>
            <a:pPr algn="ctr"/>
            <a:r>
              <a:rPr lang="ko-KR" altLang="en-US" sz="3600" dirty="0"/>
              <a:t>표현될 수 있다는 점을 바탕</a:t>
            </a:r>
            <a:r>
              <a:rPr lang="en-US" altLang="ko-KR" sz="3600" dirty="0"/>
              <a:t>,</a:t>
            </a:r>
          </a:p>
          <a:p>
            <a:pPr algn="ctr"/>
            <a:r>
              <a:rPr lang="ko-KR" altLang="en-US" sz="3600" dirty="0"/>
              <a:t> 그래프의 형태로 입력되는 결정의 속성을 </a:t>
            </a:r>
            <a:endParaRPr lang="en-US" altLang="ko-KR" sz="3600" dirty="0"/>
          </a:p>
          <a:p>
            <a:pPr algn="ctr"/>
            <a:r>
              <a:rPr lang="ko-KR" altLang="en-US" sz="3600" dirty="0"/>
              <a:t>예측하기 위해 제안된 인공신경망</a:t>
            </a:r>
            <a:endParaRPr lang="en-US" altLang="ko-KR" sz="3600" dirty="0"/>
          </a:p>
          <a:p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4270419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139E3E-156A-4DE6-B2CF-380A019D32EF}"/>
              </a:ext>
            </a:extLst>
          </p:cNvPr>
          <p:cNvSpPr txBox="1">
            <a:spLocks/>
          </p:cNvSpPr>
          <p:nvPr/>
        </p:nvSpPr>
        <p:spPr>
          <a:xfrm>
            <a:off x="419100" y="238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과제에 적용해 볼 수 있는 부분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7BD6BF-CF39-4A35-942B-F504D814D2DA}"/>
              </a:ext>
            </a:extLst>
          </p:cNvPr>
          <p:cNvSpPr/>
          <p:nvPr/>
        </p:nvSpPr>
        <p:spPr>
          <a:xfrm>
            <a:off x="2112748" y="2644170"/>
            <a:ext cx="857157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/>
              <a:t>소재를 분석하는 플랫폼</a:t>
            </a:r>
            <a:r>
              <a:rPr lang="en-US" altLang="ko-KR" sz="3200" dirty="0"/>
              <a:t>, GUI </a:t>
            </a:r>
            <a:r>
              <a:rPr lang="ko-KR" altLang="en-US" sz="3200" dirty="0"/>
              <a:t>이용</a:t>
            </a:r>
            <a:endParaRPr lang="en-US" altLang="ko-KR" sz="3200" dirty="0"/>
          </a:p>
          <a:p>
            <a:endParaRPr lang="en-US" altLang="ko-KR" sz="3200" dirty="0"/>
          </a:p>
          <a:p>
            <a:r>
              <a:rPr lang="ko-KR" altLang="en-US" sz="3200" dirty="0"/>
              <a:t>시뮬레이션</a:t>
            </a:r>
            <a:r>
              <a:rPr lang="en-US" altLang="ko-KR" sz="3200" dirty="0"/>
              <a:t>, </a:t>
            </a:r>
            <a:r>
              <a:rPr lang="ko-KR" altLang="en-US" sz="3200" dirty="0"/>
              <a:t>기계 학습을 쉽게 사용 가능하게</a:t>
            </a:r>
            <a:r>
              <a:rPr lang="en-US" altLang="ko-KR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68135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atSQ Tip] How to Start Machine Learning Based Material Development by CGCNN  Module - Materials Square">
            <a:extLst>
              <a:ext uri="{FF2B5EF4-FFF2-40B4-BE49-F238E27FC236}">
                <a16:creationId xmlns:a16="http://schemas.microsoft.com/office/drawing/2014/main" id="{F4D64D60-1950-4A93-B047-4ACD65F36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49" y="1186755"/>
            <a:ext cx="7972426" cy="448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14553CC-E211-4782-AD24-6126F76307C0}"/>
              </a:ext>
            </a:extLst>
          </p:cNvPr>
          <p:cNvSpPr/>
          <p:nvPr/>
        </p:nvSpPr>
        <p:spPr>
          <a:xfrm>
            <a:off x="224144" y="6244709"/>
            <a:ext cx="5419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https://www.youtube.com/watch?v=VSQyTqxsgNU</a:t>
            </a:r>
          </a:p>
        </p:txBody>
      </p:sp>
    </p:spTree>
    <p:extLst>
      <p:ext uri="{BB962C8B-B14F-4D97-AF65-F5344CB8AC3E}">
        <p14:creationId xmlns:p14="http://schemas.microsoft.com/office/powerpoint/2010/main" val="3488051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1DE37-21E6-4155-8580-3018AB56D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38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서론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A917F697-4685-4860-9741-26D92ECD22F8}"/>
              </a:ext>
            </a:extLst>
          </p:cNvPr>
          <p:cNvSpPr txBox="1">
            <a:spLocks/>
          </p:cNvSpPr>
          <p:nvPr/>
        </p:nvSpPr>
        <p:spPr>
          <a:xfrm>
            <a:off x="1422400" y="1847056"/>
            <a:ext cx="9347200" cy="31638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3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소재 개발 </a:t>
            </a:r>
            <a:r>
              <a:rPr lang="en-US" altLang="ko-KR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기존 방식 어려움</a:t>
            </a:r>
            <a:endParaRPr lang="en-US" altLang="ko-KR" sz="3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3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</a:t>
            </a:r>
            <a:r>
              <a:rPr lang="ko-KR" altLang="en-US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활용한 소재 탐색 기법 </a:t>
            </a:r>
            <a:endParaRPr lang="en-US" altLang="ko-KR" sz="3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3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CIF</a:t>
            </a:r>
            <a:r>
              <a:rPr lang="ko-KR" altLang="en-US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활용한 </a:t>
            </a:r>
            <a:r>
              <a:rPr lang="en-US" altLang="ko-KR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CGCNN</a:t>
            </a:r>
            <a:r>
              <a:rPr lang="ko-KR" altLang="en-US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개발</a:t>
            </a:r>
          </a:p>
        </p:txBody>
      </p:sp>
    </p:spTree>
    <p:extLst>
      <p:ext uri="{BB962C8B-B14F-4D97-AF65-F5344CB8AC3E}">
        <p14:creationId xmlns:p14="http://schemas.microsoft.com/office/powerpoint/2010/main" val="3221567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1DE37-21E6-4155-8580-3018AB56D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38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본문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D073EE-0F78-4EB9-B0BA-7E3027CFC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2" y="978122"/>
            <a:ext cx="9286875" cy="490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166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7C314CF-0A5C-495C-9EAF-B1E043A6D3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9729" y="1724025"/>
            <a:ext cx="11592542" cy="3409949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B011F9C4-0860-42F6-B36B-E87A5CA1E900}"/>
              </a:ext>
            </a:extLst>
          </p:cNvPr>
          <p:cNvSpPr txBox="1">
            <a:spLocks/>
          </p:cNvSpPr>
          <p:nvPr/>
        </p:nvSpPr>
        <p:spPr>
          <a:xfrm>
            <a:off x="419100" y="238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본문</a:t>
            </a:r>
          </a:p>
        </p:txBody>
      </p:sp>
    </p:spTree>
    <p:extLst>
      <p:ext uri="{BB962C8B-B14F-4D97-AF65-F5344CB8AC3E}">
        <p14:creationId xmlns:p14="http://schemas.microsoft.com/office/powerpoint/2010/main" val="3428427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41CBEE-096B-41F2-9A70-872FC01179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5"/>
          <a:stretch/>
        </p:blipFill>
        <p:spPr>
          <a:xfrm>
            <a:off x="1896177" y="1711207"/>
            <a:ext cx="3608197" cy="3435586"/>
          </a:xfrm>
          <a:prstGeom prst="rect">
            <a:avLst/>
          </a:prstGeom>
        </p:spPr>
      </p:pic>
      <p:pic>
        <p:nvPicPr>
          <p:cNvPr id="3074" name="Picture 2" descr="다중 그래프 - 위키백과, 우리 모두의 백과사전">
            <a:extLst>
              <a:ext uri="{FF2B5EF4-FFF2-40B4-BE49-F238E27FC236}">
                <a16:creationId xmlns:a16="http://schemas.microsoft.com/office/drawing/2014/main" id="{DEA1F1BD-E70F-4D2C-BABE-C791703C5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124" y="1222408"/>
            <a:ext cx="4085924" cy="408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F1957F0F-F324-40D8-8A5C-E552740B9B1B}"/>
              </a:ext>
            </a:extLst>
          </p:cNvPr>
          <p:cNvSpPr txBox="1">
            <a:spLocks/>
          </p:cNvSpPr>
          <p:nvPr/>
        </p:nvSpPr>
        <p:spPr>
          <a:xfrm>
            <a:off x="419100" y="238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본문</a:t>
            </a:r>
          </a:p>
        </p:txBody>
      </p:sp>
    </p:spTree>
    <p:extLst>
      <p:ext uri="{BB962C8B-B14F-4D97-AF65-F5344CB8AC3E}">
        <p14:creationId xmlns:p14="http://schemas.microsoft.com/office/powerpoint/2010/main" val="3391464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7C314CF-0A5C-495C-9EAF-B1E043A6D3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9729" y="1724025"/>
            <a:ext cx="11592542" cy="3409949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35336745-1940-47DE-A3FB-F8843D66A4FE}"/>
              </a:ext>
            </a:extLst>
          </p:cNvPr>
          <p:cNvSpPr txBox="1">
            <a:spLocks/>
          </p:cNvSpPr>
          <p:nvPr/>
        </p:nvSpPr>
        <p:spPr>
          <a:xfrm>
            <a:off x="419100" y="238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본문</a:t>
            </a:r>
          </a:p>
        </p:txBody>
      </p:sp>
    </p:spTree>
    <p:extLst>
      <p:ext uri="{BB962C8B-B14F-4D97-AF65-F5344CB8AC3E}">
        <p14:creationId xmlns:p14="http://schemas.microsoft.com/office/powerpoint/2010/main" val="4111270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C338708-9665-4796-A9A6-3B1A12DEC5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553" t="12108"/>
          <a:stretch/>
        </p:blipFill>
        <p:spPr>
          <a:xfrm>
            <a:off x="6769918" y="1250658"/>
            <a:ext cx="5175183" cy="4813883"/>
          </a:xfrm>
          <a:prstGeom prst="rect">
            <a:avLst/>
          </a:prstGeom>
        </p:spPr>
      </p:pic>
      <p:pic>
        <p:nvPicPr>
          <p:cNvPr id="4098" name="Picture 2" descr="화학정보 - 주기율표 - 대한화학회">
            <a:extLst>
              <a:ext uri="{FF2B5EF4-FFF2-40B4-BE49-F238E27FC236}">
                <a16:creationId xmlns:a16="http://schemas.microsoft.com/office/drawing/2014/main" id="{A5867820-47FF-485E-9B1F-88DEC434C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2" y="1087655"/>
            <a:ext cx="6602142" cy="513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F30F07FD-DE2F-47E4-84ED-363AB4981F97}"/>
              </a:ext>
            </a:extLst>
          </p:cNvPr>
          <p:cNvSpPr txBox="1">
            <a:spLocks/>
          </p:cNvSpPr>
          <p:nvPr/>
        </p:nvSpPr>
        <p:spPr>
          <a:xfrm>
            <a:off x="419100" y="238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본문</a:t>
            </a:r>
          </a:p>
        </p:txBody>
      </p:sp>
    </p:spTree>
    <p:extLst>
      <p:ext uri="{BB962C8B-B14F-4D97-AF65-F5344CB8AC3E}">
        <p14:creationId xmlns:p14="http://schemas.microsoft.com/office/powerpoint/2010/main" val="2784008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화학정보 - 주기율표 - 대한화학회">
            <a:extLst>
              <a:ext uri="{FF2B5EF4-FFF2-40B4-BE49-F238E27FC236}">
                <a16:creationId xmlns:a16="http://schemas.microsoft.com/office/drawing/2014/main" id="{A5867820-47FF-485E-9B1F-88DEC434C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31" y="-142875"/>
            <a:ext cx="10056984" cy="782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6159241B-A85F-45B8-B226-60D6DA484737}"/>
              </a:ext>
            </a:extLst>
          </p:cNvPr>
          <p:cNvSpPr/>
          <p:nvPr/>
        </p:nvSpPr>
        <p:spPr>
          <a:xfrm>
            <a:off x="5735320" y="2214880"/>
            <a:ext cx="599440" cy="5994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225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1508</TotalTime>
  <Words>179</Words>
  <Application>Microsoft Office PowerPoint</Application>
  <PresentationFormat>와이드스크린</PresentationFormat>
  <Paragraphs>40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2" baseType="lpstr">
      <vt:lpstr>나눔스퀘어_ac Bold</vt:lpstr>
      <vt:lpstr>맑은 고딕</vt:lpstr>
      <vt:lpstr>Arial</vt:lpstr>
      <vt:lpstr>Office 테마</vt:lpstr>
      <vt:lpstr>결정그래프 합성곱 인공신경망을 통한 소재의 생성 에너지 예측  </vt:lpstr>
      <vt:lpstr>Abstract </vt:lpstr>
      <vt:lpstr>서론</vt:lpstr>
      <vt:lpstr>본문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논문리뷰 ~</dc:title>
  <dc:creator>USER</dc:creator>
  <cp:lastModifiedBy>USER</cp:lastModifiedBy>
  <cp:revision>26</cp:revision>
  <dcterms:created xsi:type="dcterms:W3CDTF">2022-01-23T06:47:20Z</dcterms:created>
  <dcterms:modified xsi:type="dcterms:W3CDTF">2022-01-25T01:40:48Z</dcterms:modified>
</cp:coreProperties>
</file>